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9" roundtripDataSignature="AMtx7mgk0ZIR6ct7IzdjA/wfoFIG/VeH+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投影片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直排文字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直排標題及文字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內容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章節標題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兩個內容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較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只有標題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輔助字幕的內容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輔助字幕的圖片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124200" y="10608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zh-TW"/>
              <a:t>自我介紹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481796" y="4530506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zh-TW"/>
              <a:t>年     班     號 </a:t>
            </a:r>
            <a:endParaRPr/>
          </a:p>
        </p:txBody>
      </p:sp>
      <p:pic>
        <p:nvPicPr>
          <p:cNvPr id="86" name="Google Shape;86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65475" y="4849775"/>
            <a:ext cx="2526525" cy="1907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zh-TW"/>
              <a:t>我的基本資料</a:t>
            </a:r>
            <a:endParaRPr/>
          </a:p>
        </p:txBody>
      </p:sp>
      <p:sp>
        <p:nvSpPr>
          <p:cNvPr id="92" name="Google Shape;92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zh-TW"/>
              <a:t>生日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zh-TW"/>
              <a:t>家中成員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zh-TW"/>
              <a:t>自傳：(20字以上)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zh-TW"/>
              <a:t>我出生於什麼家庭,我的個性,我現在的目標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zh-TW"/>
              <a:t>我的興趣</a:t>
            </a:r>
            <a:endParaRPr/>
          </a:p>
        </p:txBody>
      </p:sp>
      <p:sp>
        <p:nvSpPr>
          <p:cNvPr id="98" name="Google Shape;98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zh-TW"/>
              <a:t>我最自豪的事情</a:t>
            </a:r>
            <a:endParaRPr/>
          </a:p>
        </p:txBody>
      </p:sp>
      <p:sp>
        <p:nvSpPr>
          <p:cNvPr id="104" name="Google Shape;104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2024-02-15T21:54:49Z</dcterms:created>
  <dc:creator>佳怡 蕭</dc:creator>
</cp:coreProperties>
</file>