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ITC Zapf Chancery" charset="1" panose="0204050305060A060B04"/>
      <p:regular r:id="rId8"/>
    </p:embeddedFont>
    <p:embeddedFont>
      <p:font typeface="Binggo Wood" charset="1" panose="00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3138" t="0" r="-57383" b="-3512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072484" y="184459"/>
            <a:ext cx="10322261" cy="14344775"/>
          </a:xfrm>
          <a:custGeom>
            <a:avLst/>
            <a:gdLst/>
            <a:ahLst/>
            <a:cxnLst/>
            <a:rect r="r" b="b" t="t" l="l"/>
            <a:pathLst>
              <a:path h="14344775" w="10322261">
                <a:moveTo>
                  <a:pt x="10322261" y="0"/>
                </a:moveTo>
                <a:lnTo>
                  <a:pt x="0" y="0"/>
                </a:lnTo>
                <a:lnTo>
                  <a:pt x="0" y="14344774"/>
                </a:lnTo>
                <a:lnTo>
                  <a:pt x="10322261" y="14344774"/>
                </a:lnTo>
                <a:lnTo>
                  <a:pt x="1032226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652339" y="2101858"/>
            <a:ext cx="5082531" cy="9681011"/>
          </a:xfrm>
          <a:custGeom>
            <a:avLst/>
            <a:gdLst/>
            <a:ahLst/>
            <a:cxnLst/>
            <a:rect r="r" b="b" t="t" l="l"/>
            <a:pathLst>
              <a:path h="9681011" w="5082531">
                <a:moveTo>
                  <a:pt x="5082531" y="0"/>
                </a:moveTo>
                <a:lnTo>
                  <a:pt x="0" y="0"/>
                </a:lnTo>
                <a:lnTo>
                  <a:pt x="0" y="9681011"/>
                </a:lnTo>
                <a:lnTo>
                  <a:pt x="5082531" y="9681011"/>
                </a:lnTo>
                <a:lnTo>
                  <a:pt x="5082531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6193" y="6183207"/>
            <a:ext cx="3592989" cy="3588498"/>
          </a:xfrm>
          <a:custGeom>
            <a:avLst/>
            <a:gdLst/>
            <a:ahLst/>
            <a:cxnLst/>
            <a:rect r="r" b="b" t="t" l="l"/>
            <a:pathLst>
              <a:path h="3588498" w="3592989">
                <a:moveTo>
                  <a:pt x="0" y="0"/>
                </a:moveTo>
                <a:lnTo>
                  <a:pt x="3592989" y="0"/>
                </a:lnTo>
                <a:lnTo>
                  <a:pt x="3592989" y="3588497"/>
                </a:lnTo>
                <a:lnTo>
                  <a:pt x="0" y="3588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5209" y="1485520"/>
            <a:ext cx="4092633" cy="5456844"/>
          </a:xfrm>
          <a:custGeom>
            <a:avLst/>
            <a:gdLst/>
            <a:ahLst/>
            <a:cxnLst/>
            <a:rect r="r" b="b" t="t" l="l"/>
            <a:pathLst>
              <a:path h="5456844" w="4092633">
                <a:moveTo>
                  <a:pt x="0" y="0"/>
                </a:moveTo>
                <a:lnTo>
                  <a:pt x="4092633" y="0"/>
                </a:lnTo>
                <a:lnTo>
                  <a:pt x="4092633" y="5456843"/>
                </a:lnTo>
                <a:lnTo>
                  <a:pt x="0" y="54568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11107" y="3968138"/>
            <a:ext cx="12063982" cy="5189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40"/>
              </a:lnSpc>
            </a:pPr>
            <a:r>
              <a:rPr lang="en-US" sz="6000">
                <a:solidFill>
                  <a:srgbClr val="D6A234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葉淑玲</a:t>
            </a:r>
          </a:p>
          <a:p>
            <a:pPr algn="ctr">
              <a:lnSpc>
                <a:spcPts val="8040"/>
              </a:lnSpc>
            </a:pPr>
            <a:r>
              <a:rPr lang="en-US" sz="6000">
                <a:solidFill>
                  <a:srgbClr val="D6A234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蔣念均</a:t>
            </a:r>
          </a:p>
          <a:p>
            <a:pPr algn="ctr">
              <a:lnSpc>
                <a:spcPts val="8040"/>
              </a:lnSpc>
            </a:pPr>
            <a:r>
              <a:rPr lang="en-US" sz="6000">
                <a:solidFill>
                  <a:srgbClr val="D6A234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黃志豪、林明龍</a:t>
            </a:r>
          </a:p>
          <a:p>
            <a:pPr algn="ctr">
              <a:lnSpc>
                <a:spcPts val="8040"/>
              </a:lnSpc>
            </a:pPr>
            <a:r>
              <a:rPr lang="en-US" sz="6000">
                <a:solidFill>
                  <a:srgbClr val="D6A234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李如斌、吳貞萱、曾于恩、江泓瑨</a:t>
            </a:r>
          </a:p>
          <a:p>
            <a:pPr algn="ctr">
              <a:lnSpc>
                <a:spcPts val="8040"/>
              </a:lnSpc>
            </a:pPr>
            <a:r>
              <a:rPr lang="en-US" sz="6000">
                <a:solidFill>
                  <a:srgbClr val="D6A234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吳紹民、陳嘉雯、姚甫岳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33709" y="866412"/>
            <a:ext cx="6365520" cy="126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71"/>
              </a:lnSpc>
            </a:pPr>
            <a:r>
              <a:rPr lang="en-US" sz="10489">
                <a:solidFill>
                  <a:srgbClr val="D6A234"/>
                </a:solidFill>
                <a:latin typeface="Binggo Wood"/>
                <a:ea typeface="Binggo Wood"/>
                <a:cs typeface="Binggo Wood"/>
                <a:sym typeface="Binggo Wood"/>
              </a:rPr>
              <a:t>113學年度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533709" y="2501008"/>
            <a:ext cx="8173279" cy="1169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9000">
                <a:solidFill>
                  <a:srgbClr val="D6A234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卓越社團教師群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3138" t="0" r="-57383" b="-3512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072484" y="184459"/>
            <a:ext cx="10322261" cy="14344775"/>
          </a:xfrm>
          <a:custGeom>
            <a:avLst/>
            <a:gdLst/>
            <a:ahLst/>
            <a:cxnLst/>
            <a:rect r="r" b="b" t="t" l="l"/>
            <a:pathLst>
              <a:path h="14344775" w="10322261">
                <a:moveTo>
                  <a:pt x="10322261" y="0"/>
                </a:moveTo>
                <a:lnTo>
                  <a:pt x="0" y="0"/>
                </a:lnTo>
                <a:lnTo>
                  <a:pt x="0" y="14344774"/>
                </a:lnTo>
                <a:lnTo>
                  <a:pt x="10322261" y="14344774"/>
                </a:lnTo>
                <a:lnTo>
                  <a:pt x="1032226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652339" y="2101858"/>
            <a:ext cx="5082531" cy="9681011"/>
          </a:xfrm>
          <a:custGeom>
            <a:avLst/>
            <a:gdLst/>
            <a:ahLst/>
            <a:cxnLst/>
            <a:rect r="r" b="b" t="t" l="l"/>
            <a:pathLst>
              <a:path h="9681011" w="5082531">
                <a:moveTo>
                  <a:pt x="5082531" y="0"/>
                </a:moveTo>
                <a:lnTo>
                  <a:pt x="0" y="0"/>
                </a:lnTo>
                <a:lnTo>
                  <a:pt x="0" y="9681011"/>
                </a:lnTo>
                <a:lnTo>
                  <a:pt x="5082531" y="9681011"/>
                </a:lnTo>
                <a:lnTo>
                  <a:pt x="5082531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6193" y="6183207"/>
            <a:ext cx="3592989" cy="3588498"/>
          </a:xfrm>
          <a:custGeom>
            <a:avLst/>
            <a:gdLst/>
            <a:ahLst/>
            <a:cxnLst/>
            <a:rect r="r" b="b" t="t" l="l"/>
            <a:pathLst>
              <a:path h="3588498" w="3592989">
                <a:moveTo>
                  <a:pt x="0" y="0"/>
                </a:moveTo>
                <a:lnTo>
                  <a:pt x="3592989" y="0"/>
                </a:lnTo>
                <a:lnTo>
                  <a:pt x="3592989" y="3588497"/>
                </a:lnTo>
                <a:lnTo>
                  <a:pt x="0" y="3588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5209" y="1491615"/>
            <a:ext cx="4092633" cy="5456844"/>
          </a:xfrm>
          <a:custGeom>
            <a:avLst/>
            <a:gdLst/>
            <a:ahLst/>
            <a:cxnLst/>
            <a:rect r="r" b="b" t="t" l="l"/>
            <a:pathLst>
              <a:path h="5456844" w="4092633">
                <a:moveTo>
                  <a:pt x="0" y="0"/>
                </a:moveTo>
                <a:lnTo>
                  <a:pt x="4092633" y="0"/>
                </a:lnTo>
                <a:lnTo>
                  <a:pt x="4092633" y="5456844"/>
                </a:lnTo>
                <a:lnTo>
                  <a:pt x="0" y="54568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11107" y="3968138"/>
            <a:ext cx="12063982" cy="5189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40"/>
              </a:lnSpc>
            </a:pPr>
            <a:r>
              <a:rPr lang="en-US" sz="6000">
                <a:solidFill>
                  <a:srgbClr val="D6A234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賴薇竹、楊淑惠、顏妙玲</a:t>
            </a:r>
          </a:p>
          <a:p>
            <a:pPr algn="ctr">
              <a:lnSpc>
                <a:spcPts val="8040"/>
              </a:lnSpc>
            </a:pPr>
            <a:r>
              <a:rPr lang="en-US" sz="6000">
                <a:solidFill>
                  <a:srgbClr val="D6A234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陳立宙、蔣念均、翁如慧</a:t>
            </a:r>
          </a:p>
          <a:p>
            <a:pPr algn="ctr">
              <a:lnSpc>
                <a:spcPts val="8040"/>
              </a:lnSpc>
            </a:pPr>
            <a:r>
              <a:rPr lang="en-US" sz="6000">
                <a:solidFill>
                  <a:srgbClr val="D6A234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黃永霖、陳青容、王臻尹</a:t>
            </a:r>
          </a:p>
          <a:p>
            <a:pPr algn="ctr">
              <a:lnSpc>
                <a:spcPts val="8040"/>
              </a:lnSpc>
            </a:pPr>
            <a:r>
              <a:rPr lang="en-US" sz="6000">
                <a:solidFill>
                  <a:srgbClr val="FFFFFF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蔡嘉真、謝尚軒、陳羽婷</a:t>
            </a:r>
          </a:p>
          <a:p>
            <a:pPr algn="ctr">
              <a:lnSpc>
                <a:spcPts val="8040"/>
              </a:lnSpc>
            </a:pPr>
            <a:r>
              <a:rPr lang="en-US" sz="6000">
                <a:solidFill>
                  <a:srgbClr val="FFFFFF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林柏諺、蔡孟芹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33709" y="866412"/>
            <a:ext cx="6365520" cy="126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71"/>
              </a:lnSpc>
            </a:pPr>
            <a:r>
              <a:rPr lang="en-US" sz="10489">
                <a:solidFill>
                  <a:srgbClr val="D6A234"/>
                </a:solidFill>
                <a:latin typeface="Binggo Wood"/>
                <a:ea typeface="Binggo Wood"/>
                <a:cs typeface="Binggo Wood"/>
                <a:sym typeface="Binggo Wood"/>
              </a:rPr>
              <a:t>113學年度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533709" y="2501008"/>
            <a:ext cx="8173279" cy="1169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9000">
                <a:solidFill>
                  <a:srgbClr val="D6A234"/>
                </a:solidFill>
                <a:latin typeface="ITC Zapf Chancery"/>
                <a:ea typeface="ITC Zapf Chancery"/>
                <a:cs typeface="ITC Zapf Chancery"/>
                <a:sym typeface="ITC Zapf Chancery"/>
              </a:rPr>
              <a:t>學習扶助教師群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DAGrzSMXMA8</dc:identifier>
  <dcterms:modified xsi:type="dcterms:W3CDTF">2011-08-01T06:04:30Z</dcterms:modified>
  <cp:revision>1</cp:revision>
  <dc:title>卓越學扶教師群</dc:title>
</cp:coreProperties>
</file>